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1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2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8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8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5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0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8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8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06FD6-3144-4236-9C71-24B8518D0FEE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D605-424F-44D5-8B1E-DA3E4CC49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7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457200" y="457200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360516" y="5138402"/>
              <a:ext cx="1459054" cy="1450524"/>
              <a:chOff x="4596153" y="2029080"/>
              <a:chExt cx="1459054" cy="145052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596153" y="2956384"/>
                <a:ext cx="14590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CAMAGIS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Property Details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743200" y="448491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356509" y="5138402"/>
              <a:ext cx="1467069" cy="1450524"/>
              <a:chOff x="4592146" y="2029080"/>
              <a:chExt cx="1467069" cy="145052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592146" y="2956384"/>
                <a:ext cx="1467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2013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733674"/>
            <a:chOff x="3792587" y="5070696"/>
            <a:chExt cx="2542032" cy="173367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3912478" y="5138402"/>
              <a:ext cx="2355133" cy="1665968"/>
              <a:chOff x="4148115" y="2029080"/>
              <a:chExt cx="2355133" cy="1665968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148115" y="2956384"/>
                <a:ext cx="2355133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2013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Properties with Exemptions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360516" y="5138402"/>
              <a:ext cx="1459054" cy="1450524"/>
              <a:chOff x="4596153" y="2029080"/>
              <a:chExt cx="1459054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596153" y="2956384"/>
                <a:ext cx="14590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CAMAGIS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Property Details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360516" y="5138402"/>
              <a:ext cx="1459054" cy="1450524"/>
              <a:chOff x="4596153" y="2029080"/>
              <a:chExt cx="1459054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596153" y="2956384"/>
                <a:ext cx="14590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CAMAGIS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Property Details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360516" y="5138402"/>
              <a:ext cx="1459054" cy="1450524"/>
              <a:chOff x="4596153" y="2029080"/>
              <a:chExt cx="1459054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596153" y="2956384"/>
                <a:ext cx="14590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CAMAGIS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Property Details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3979003" y="5138402"/>
              <a:ext cx="2222083" cy="1450524"/>
              <a:chOff x="4214640" y="2029080"/>
              <a:chExt cx="2222083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214640" y="2956384"/>
                <a:ext cx="22220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Real Estate Sales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2020 - Current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733674"/>
            <a:chOff x="3792587" y="5070696"/>
            <a:chExt cx="2542032" cy="173367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3992627" y="5138402"/>
              <a:ext cx="2194832" cy="1665968"/>
              <a:chOff x="4228264" y="2029080"/>
              <a:chExt cx="2194832" cy="1665968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228264" y="2956384"/>
                <a:ext cx="219483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Community Development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Block Grants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1998 to Current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7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097635" y="5138402"/>
              <a:ext cx="1984839" cy="1450524"/>
              <a:chOff x="4333272" y="2029080"/>
              <a:chExt cx="1984839" cy="145052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333272" y="2956384"/>
                <a:ext cx="19848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Hartford Real Estate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Sales from 10/01/2020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227478" y="5138402"/>
              <a:ext cx="1725152" cy="1450524"/>
              <a:chOff x="4463115" y="2029080"/>
              <a:chExt cx="1725152" cy="145052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463115" y="2956384"/>
                <a:ext cx="17251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Building Permits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1/1/2020 to Current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733674"/>
            <a:chOff x="3792587" y="5070696"/>
            <a:chExt cx="2542032" cy="173367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085067" y="5138402"/>
              <a:ext cx="2009974" cy="1665968"/>
              <a:chOff x="4320704" y="2029080"/>
              <a:chExt cx="2009974" cy="1665968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320704" y="2956384"/>
                <a:ext cx="2009974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Building Permits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1/1/2011 to 12/31/2014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733674"/>
            <a:chOff x="3792587" y="5070696"/>
            <a:chExt cx="2542032" cy="173367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078390" y="5138402"/>
              <a:ext cx="2023311" cy="1665968"/>
              <a:chOff x="4314027" y="2029080"/>
              <a:chExt cx="2023311" cy="1665968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314027" y="2956384"/>
                <a:ext cx="202331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Building Permits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1/1/2015 to 12/31/2019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085061" y="5138402"/>
              <a:ext cx="2009974" cy="1450524"/>
              <a:chOff x="4320698" y="2029080"/>
              <a:chExt cx="2009974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320698" y="2956384"/>
                <a:ext cx="20099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Code Enforcement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1/1/2011 to 12/31/2019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733674"/>
            <a:chOff x="3792587" y="5070696"/>
            <a:chExt cx="2542032" cy="173367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227469" y="5138402"/>
              <a:ext cx="1725152" cy="1665968"/>
              <a:chOff x="4463106" y="2029080"/>
              <a:chExt cx="1725152" cy="1665968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463106" y="2956384"/>
                <a:ext cx="172515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Code Enforcement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1/1/2020 to Current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59194" cy="1691640"/>
            <a:chOff x="3792587" y="5070696"/>
            <a:chExt cx="2559194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3828334" y="5138402"/>
              <a:ext cx="2523447" cy="1450524"/>
              <a:chOff x="4063971" y="2029080"/>
              <a:chExt cx="2523447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063971" y="2956384"/>
                <a:ext cx="25234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Current Active 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Food Establishment Licenses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227473" y="5138402"/>
              <a:ext cx="1725152" cy="1450524"/>
              <a:chOff x="4463110" y="2029080"/>
              <a:chExt cx="1725152" cy="1450524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463110" y="2956384"/>
                <a:ext cx="17251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Planning Permits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1/1/2020 to Current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733674"/>
            <a:chOff x="3792587" y="5070696"/>
            <a:chExt cx="2542032" cy="173367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147352" y="5138402"/>
              <a:ext cx="1885388" cy="1665968"/>
              <a:chOff x="4382989" y="2029080"/>
              <a:chExt cx="1885388" cy="1665968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382989" y="2956384"/>
                <a:ext cx="1885388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Public Works Permits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1/1/2023 to Current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854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151339" y="5138402"/>
              <a:ext cx="1877437" cy="1450524"/>
              <a:chOff x="4386976" y="2029080"/>
              <a:chExt cx="1877437" cy="145052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386976" y="2956384"/>
                <a:ext cx="18774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Parcels with Property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Owner Information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340494" y="5138402"/>
              <a:ext cx="1499128" cy="1450524"/>
              <a:chOff x="4576131" y="2029080"/>
              <a:chExt cx="1499128" cy="145052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576131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2015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340488" y="5138402"/>
              <a:ext cx="1499128" cy="1450524"/>
              <a:chOff x="4576125" y="2029080"/>
              <a:chExt cx="1499128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576125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2016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340481" y="5138402"/>
              <a:ext cx="1499128" cy="1450524"/>
              <a:chOff x="4576118" y="2029080"/>
              <a:chExt cx="1499128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576118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340485" y="5138402"/>
              <a:ext cx="1499128" cy="1450524"/>
              <a:chOff x="4576122" y="2029080"/>
              <a:chExt cx="1499128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576122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2018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340480" y="5138402"/>
              <a:ext cx="1499128" cy="1450524"/>
              <a:chOff x="4576117" y="2029080"/>
              <a:chExt cx="1499128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576117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2019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340492" y="5138402"/>
              <a:ext cx="1499128" cy="1450524"/>
              <a:chOff x="4576129" y="2029080"/>
              <a:chExt cx="1499128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576129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2020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340484" y="5138402"/>
              <a:ext cx="1499128" cy="1450524"/>
              <a:chOff x="4576121" y="2029080"/>
              <a:chExt cx="1499128" cy="1450524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576121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2021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340481" y="5138402"/>
              <a:ext cx="1499128" cy="1450524"/>
              <a:chOff x="4576118" y="2029080"/>
              <a:chExt cx="1499128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576118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2022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063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340491" y="5138402"/>
              <a:ext cx="1499128" cy="1450524"/>
              <a:chOff x="4576128" y="2029080"/>
              <a:chExt cx="1499128" cy="145052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576128" y="2956384"/>
                <a:ext cx="14991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Service Request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Current Year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5113133" y="2956384"/>
                <a:ext cx="4251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BB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5093896" y="2956384"/>
                <a:ext cx="463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GG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5133963" y="2956384"/>
                <a:ext cx="383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LL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5063434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5103506" y="2956384"/>
                <a:ext cx="444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CC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5124357" y="2956384"/>
                <a:ext cx="402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TT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5063435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5063432" y="2956384"/>
                <a:ext cx="5245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5369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5093897" y="2956384"/>
                <a:ext cx="463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GG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5113133" y="2956384"/>
                <a:ext cx="4251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BB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5093896" y="2956384"/>
                <a:ext cx="463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GG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5133963" y="2956384"/>
                <a:ext cx="383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LL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5063434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5103506" y="2956384"/>
                <a:ext cx="444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CC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5124357" y="2956384"/>
                <a:ext cx="402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TT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5063435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5063432" y="2956384"/>
                <a:ext cx="5245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1841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5093897" y="2956384"/>
                <a:ext cx="463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GG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5113133" y="2956384"/>
                <a:ext cx="4251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BB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5093896" y="2956384"/>
                <a:ext cx="463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GG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5133963" y="2956384"/>
                <a:ext cx="383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LL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5063434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5103506" y="2956384"/>
                <a:ext cx="444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CC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5124357" y="2956384"/>
                <a:ext cx="402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TT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5063435" y="2956384"/>
                <a:ext cx="5245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450524"/>
              <a:chOff x="4896091" y="2029080"/>
              <a:chExt cx="889055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5063432" y="2956384"/>
                <a:ext cx="5245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WW</a:t>
                </a:r>
              </a:p>
              <a:p>
                <a:pPr algn="ctr"/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5161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588272" y="5138402"/>
              <a:ext cx="1003544" cy="1235081"/>
              <a:chOff x="4823909" y="2029080"/>
              <a:chExt cx="1003544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823909" y="2956384"/>
                <a:ext cx="1003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1’ Contour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588273" y="5138402"/>
              <a:ext cx="1003544" cy="1235081"/>
              <a:chOff x="4823910" y="2029080"/>
              <a:chExt cx="1003544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823910" y="2956384"/>
                <a:ext cx="1003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5’ Contour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514407" y="5138402"/>
              <a:ext cx="1151277" cy="1235081"/>
              <a:chOff x="4750044" y="2029080"/>
              <a:chExt cx="1151277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750044" y="2956384"/>
                <a:ext cx="1151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Bike Routes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974462" y="2956384"/>
                <a:ext cx="702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Bridge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914350" y="2956384"/>
                <a:ext cx="822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Building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470322" y="5138402"/>
              <a:ext cx="1239442" cy="1450524"/>
              <a:chOff x="4705959" y="2029080"/>
              <a:chExt cx="1239442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705959" y="2956384"/>
                <a:ext cx="12394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Census 2010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Block Group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470323" y="5138402"/>
              <a:ext cx="1239442" cy="1450524"/>
              <a:chOff x="4705960" y="2029080"/>
              <a:chExt cx="1239442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705960" y="2956384"/>
                <a:ext cx="12394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Census 2010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Blocks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733674"/>
            <a:chOff x="3792587" y="5070696"/>
            <a:chExt cx="2542032" cy="173367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3992627" y="5138402"/>
              <a:ext cx="2194832" cy="1665968"/>
              <a:chOff x="4228264" y="2029080"/>
              <a:chExt cx="2194832" cy="1665968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228264" y="2956384"/>
                <a:ext cx="219483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Community Development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Block Grants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1998 to Current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470323" y="5138402"/>
              <a:ext cx="1239442" cy="1450524"/>
              <a:chOff x="4705960" y="2029080"/>
              <a:chExt cx="1239442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705960" y="2956384"/>
                <a:ext cx="12394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Census 2010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Tracts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610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994501" y="2956384"/>
                <a:ext cx="6623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Curbs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29021" y="5138402"/>
              <a:ext cx="922048" cy="1235081"/>
              <a:chOff x="4864658" y="2029080"/>
              <a:chExt cx="922048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864658" y="2956384"/>
                <a:ext cx="9220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Driveway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504918" y="5138402"/>
              <a:ext cx="1170256" cy="1450524"/>
              <a:chOff x="4740555" y="2029080"/>
              <a:chExt cx="1170256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740555" y="2956384"/>
                <a:ext cx="11702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FEMA Flood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Zones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984882" y="2956384"/>
                <a:ext cx="681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Fence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953443" cy="1198505"/>
              <a:chOff x="4896091" y="2029080"/>
              <a:chExt cx="953443" cy="1198505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908251" y="2919808"/>
                <a:ext cx="9412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Flag Pole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520018" y="5138402"/>
              <a:ext cx="1140056" cy="1235081"/>
              <a:chOff x="4755655" y="2029080"/>
              <a:chExt cx="1140056" cy="1235081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755655" y="2956384"/>
                <a:ext cx="11400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Golf Course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629822" y="5138402"/>
              <a:ext cx="920445" cy="1235081"/>
              <a:chOff x="4865459" y="2029080"/>
              <a:chExt cx="920445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865459" y="2956384"/>
                <a:ext cx="9204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Guardrail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301208" y="5138402"/>
              <a:ext cx="1577676" cy="1235081"/>
              <a:chOff x="4536845" y="2029080"/>
              <a:chExt cx="1577676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536845" y="2956384"/>
                <a:ext cx="1577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Hedge and Brush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440670" y="5138402"/>
              <a:ext cx="1298753" cy="1235081"/>
              <a:chOff x="4676307" y="2029080"/>
              <a:chExt cx="1298753" cy="1235081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676307" y="2956384"/>
                <a:ext cx="1298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Jersey Barrier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8729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499982" y="5138402"/>
              <a:ext cx="1180131" cy="1235081"/>
              <a:chOff x="4735619" y="2029080"/>
              <a:chExt cx="1180131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735619" y="2956384"/>
                <a:ext cx="1180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Parking Lots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5004121" y="2956384"/>
                <a:ext cx="643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Parks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5049005" y="2956384"/>
                <a:ext cx="5533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Path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5008927" y="2956384"/>
                <a:ext cx="633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Pools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899924" y="2956384"/>
                <a:ext cx="8515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Railroad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564900" y="5138402"/>
              <a:ext cx="1050288" cy="1235081"/>
              <a:chOff x="4800537" y="2029080"/>
              <a:chExt cx="1050288" cy="1235081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800537" y="2956384"/>
                <a:ext cx="10502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Recreation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211442" y="5138402"/>
              <a:ext cx="1757212" cy="1235081"/>
              <a:chOff x="4447079" y="2029080"/>
              <a:chExt cx="1757212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447079" y="2956384"/>
                <a:ext cx="17572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Rivers and Streams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326054" y="5138402"/>
              <a:ext cx="1527982" cy="1235081"/>
              <a:chOff x="4561691" y="2029080"/>
              <a:chExt cx="1527982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561691" y="2956384"/>
                <a:ext cx="1527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Road centerlines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974463" y="2956384"/>
                <a:ext cx="7024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Roads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315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346096" y="5138402"/>
              <a:ext cx="1487908" cy="1235081"/>
              <a:chOff x="4581733" y="2029080"/>
              <a:chExt cx="1487908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581733" y="2956384"/>
                <a:ext cx="1487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Rock and Ledge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909544" y="2956384"/>
                <a:ext cx="832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Runway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599367" y="5138402"/>
              <a:ext cx="981359" cy="1235081"/>
              <a:chOff x="4835004" y="2029080"/>
              <a:chExt cx="981359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835004" y="2956384"/>
                <a:ext cx="9813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Sanitation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638639" y="5138402"/>
              <a:ext cx="910870" cy="1235081"/>
              <a:chOff x="4874276" y="2029080"/>
              <a:chExt cx="910870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874276" y="2956384"/>
                <a:ext cx="9028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Sidewalk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553681" y="5138402"/>
              <a:ext cx="1072730" cy="1450524"/>
              <a:chOff x="4789318" y="2029080"/>
              <a:chExt cx="1072730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789318" y="2956384"/>
                <a:ext cx="10727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Snow Plow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Routes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419831" y="5138402"/>
              <a:ext cx="1340432" cy="1235081"/>
              <a:chOff x="4655468" y="2029080"/>
              <a:chExt cx="1340432" cy="1235081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655468" y="2956384"/>
                <a:ext cx="13404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Spot Elevation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913683" y="2956384"/>
                <a:ext cx="8240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err="1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Treeline</a:t>
                </a:r>
                <a:endParaRPr lang="en-US" sz="1400" dirty="0">
                  <a:solidFill>
                    <a:srgbClr val="057EC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5008256" y="2956384"/>
                <a:ext cx="6348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Trees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963371" y="2956384"/>
                <a:ext cx="724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Tunnel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205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5061958" y="2956384"/>
                <a:ext cx="5274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Wall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463240" y="5138402"/>
              <a:ext cx="1253613" cy="1235081"/>
              <a:chOff x="4698877" y="2029080"/>
              <a:chExt cx="1253613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698877" y="2956384"/>
                <a:ext cx="1253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Water Bodies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400598" y="5138402"/>
              <a:ext cx="1378904" cy="1235081"/>
              <a:chOff x="4636235" y="2029080"/>
              <a:chExt cx="1378904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636235" y="2956384"/>
                <a:ext cx="13789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Wharf and Pier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514407" y="5138402"/>
              <a:ext cx="1151276" cy="1450524"/>
              <a:chOff x="4750044" y="2029080"/>
              <a:chExt cx="1151276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750044" y="2956384"/>
                <a:ext cx="11512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High School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Districts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394985" y="5138402"/>
              <a:ext cx="1390124" cy="1235081"/>
              <a:chOff x="4630622" y="2029080"/>
              <a:chExt cx="1390124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630622" y="2956384"/>
                <a:ext cx="13901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Address Points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354910" y="5138402"/>
              <a:ext cx="1470274" cy="1235081"/>
              <a:chOff x="4590547" y="2029080"/>
              <a:chExt cx="1470274" cy="1235081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590547" y="2956384"/>
                <a:ext cx="1470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Brownfield Sites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425573" y="5138402"/>
              <a:ext cx="1328954" cy="1450524"/>
              <a:chOff x="4661210" y="2029080"/>
              <a:chExt cx="1328954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661210" y="2956384"/>
                <a:ext cx="13289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Building and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Veranda Lines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087211" y="5138402"/>
              <a:ext cx="2005677" cy="1450524"/>
              <a:chOff x="4322848" y="2029080"/>
              <a:chExt cx="2005677" cy="1450524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322848" y="2956384"/>
                <a:ext cx="20056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Business Improvement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District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534447" y="5138402"/>
              <a:ext cx="1111202" cy="1450524"/>
              <a:chOff x="4770084" y="2029080"/>
              <a:chExt cx="1111202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770084" y="2956384"/>
                <a:ext cx="1111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City Owned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Property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911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092020" y="5138402"/>
              <a:ext cx="1996059" cy="1450524"/>
              <a:chOff x="4327657" y="2029080"/>
              <a:chExt cx="1996059" cy="145052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327657" y="2956384"/>
                <a:ext cx="19960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Livable Sustainable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Neighborhood Districts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345293" y="5138402"/>
              <a:ext cx="1489510" cy="1450524"/>
              <a:chOff x="4580930" y="2029080"/>
              <a:chExt cx="1489510" cy="145052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580930" y="2956384"/>
                <a:ext cx="14895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National Historic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District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435866" y="5138402"/>
              <a:ext cx="1308371" cy="1235081"/>
              <a:chOff x="4671503" y="2029080"/>
              <a:chExt cx="1308371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671503" y="2956384"/>
                <a:ext cx="1308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Neighborhood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405405" y="5138402"/>
              <a:ext cx="1369286" cy="1235081"/>
              <a:chOff x="4641042" y="2029080"/>
              <a:chExt cx="1369286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641042" y="2956384"/>
                <a:ext cx="1369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NRZ Boundary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504792" y="5138402"/>
              <a:ext cx="1170513" cy="1235081"/>
              <a:chOff x="4740429" y="2029080"/>
              <a:chExt cx="1170513" cy="1235081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740429" y="2956384"/>
                <a:ext cx="11705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Parcel Lines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934392" y="2956384"/>
                <a:ext cx="7825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Parcels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440675" y="5138402"/>
              <a:ext cx="1298753" cy="1235081"/>
              <a:chOff x="4676312" y="2029080"/>
              <a:chExt cx="1298753" cy="1235081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676312" y="2956384"/>
                <a:ext cx="1298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Promise Zone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594883" y="5138402"/>
              <a:ext cx="990336" cy="1235081"/>
              <a:chOff x="4830520" y="2029080"/>
              <a:chExt cx="990336" cy="1235081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830520" y="2956384"/>
                <a:ext cx="9903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Town Line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660454" y="5138402"/>
              <a:ext cx="889055" cy="1235081"/>
              <a:chOff x="4896091" y="2029080"/>
              <a:chExt cx="889055" cy="1235081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960038" y="2956384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Zoning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035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390979" y="5138402"/>
              <a:ext cx="1398140" cy="1235081"/>
              <a:chOff x="4626616" y="2029080"/>
              <a:chExt cx="1398140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626616" y="2956384"/>
                <a:ext cx="13981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Zoning Overlay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306823" y="5138402"/>
              <a:ext cx="1566454" cy="1235081"/>
              <a:chOff x="4542460" y="2029080"/>
              <a:chExt cx="1566454" cy="1235081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542460" y="2956384"/>
                <a:ext cx="15664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Fire Departments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539260" y="5138402"/>
              <a:ext cx="1101584" cy="1235081"/>
              <a:chOff x="4774897" y="2029080"/>
              <a:chExt cx="1101584" cy="1235081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774897" y="2956384"/>
                <a:ext cx="1101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Police Data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404604" y="5138402"/>
              <a:ext cx="1370888" cy="1235081"/>
              <a:chOff x="4640241" y="2029080"/>
              <a:chExt cx="1370888" cy="1235081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640241" y="2956384"/>
                <a:ext cx="13708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Police Stations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206635" y="5138402"/>
              <a:ext cx="1766829" cy="1450524"/>
              <a:chOff x="4442272" y="2029080"/>
              <a:chExt cx="1766829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442272" y="2956384"/>
                <a:ext cx="17668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Election Information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1994 - 2015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341288" y="5138402"/>
              <a:ext cx="1497526" cy="1450524"/>
              <a:chOff x="4576925" y="2029080"/>
              <a:chExt cx="1497526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576925" y="2956384"/>
                <a:ext cx="14975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Birth Information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2002 - 2012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286790" y="5138402"/>
              <a:ext cx="1606530" cy="1450524"/>
              <a:chOff x="4522427" y="2029080"/>
              <a:chExt cx="1606530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522427" y="2956384"/>
                <a:ext cx="16065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Death Information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2002 - 2012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151334" y="5138402"/>
              <a:ext cx="1877437" cy="1450524"/>
              <a:chOff x="4386971" y="2029080"/>
              <a:chExt cx="1877437" cy="1450524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386971" y="2956384"/>
                <a:ext cx="18774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Emergency Solutions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Grant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26836" y="448609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539256" y="5138402"/>
              <a:ext cx="1101584" cy="1450524"/>
              <a:chOff x="4774893" y="2029080"/>
              <a:chExt cx="1101584" cy="1450524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774893" y="2956384"/>
                <a:ext cx="11015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Hartford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Businesses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889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CD920D-88B2-43F1-AFD9-604585ECF3F4}"/>
              </a:ext>
            </a:extLst>
          </p:cNvPr>
          <p:cNvGrpSpPr/>
          <p:nvPr/>
        </p:nvGrpSpPr>
        <p:grpSpPr>
          <a:xfrm>
            <a:off x="269264" y="394035"/>
            <a:ext cx="2542032" cy="1691640"/>
            <a:chOff x="3792587" y="5070696"/>
            <a:chExt cx="2542032" cy="1691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13525E-5B6C-433E-8628-8D20E1F2C899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5B9CC77-0013-41F4-89D1-844C05F2CBE3}"/>
                </a:ext>
              </a:extLst>
            </p:cNvPr>
            <p:cNvGrpSpPr/>
            <p:nvPr/>
          </p:nvGrpSpPr>
          <p:grpSpPr>
            <a:xfrm>
              <a:off x="4417686" y="5138402"/>
              <a:ext cx="1344727" cy="1235081"/>
              <a:chOff x="4653323" y="2029080"/>
              <a:chExt cx="1344727" cy="1235081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53642E9-D923-4789-95BD-CC654E6349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6246DE-F878-4F6A-A8E7-39A11E6857A8}"/>
                  </a:ext>
                </a:extLst>
              </p:cNvPr>
              <p:cNvSpPr txBox="1"/>
              <p:nvPr/>
            </p:nvSpPr>
            <p:spPr>
              <a:xfrm>
                <a:off x="4653323" y="2956384"/>
                <a:ext cx="13447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HOPWA Grant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D0397D3-1AED-4392-BE69-04297FB2D9BC}"/>
              </a:ext>
            </a:extLst>
          </p:cNvPr>
          <p:cNvGrpSpPr/>
          <p:nvPr/>
        </p:nvGrpSpPr>
        <p:grpSpPr>
          <a:xfrm>
            <a:off x="2877294" y="385326"/>
            <a:ext cx="2542032" cy="1691640"/>
            <a:chOff x="3792587" y="5070696"/>
            <a:chExt cx="2542032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746976-D046-4EF5-9999-58735A828668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9AA7CE8-A5E1-4E79-8A42-5D99F3AAB7B4}"/>
                </a:ext>
              </a:extLst>
            </p:cNvPr>
            <p:cNvGrpSpPr/>
            <p:nvPr/>
          </p:nvGrpSpPr>
          <p:grpSpPr>
            <a:xfrm>
              <a:off x="4220259" y="5138402"/>
              <a:ext cx="1739579" cy="1450524"/>
              <a:chOff x="4455896" y="2029080"/>
              <a:chExt cx="1739579" cy="145052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F1F555B8-9F28-463E-8E6F-ABEAF36F1D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57C738-3ECD-453D-8B8F-9A8E136E16B0}"/>
                  </a:ext>
                </a:extLst>
              </p:cNvPr>
              <p:cNvSpPr txBox="1"/>
              <p:nvPr/>
            </p:nvSpPr>
            <p:spPr>
              <a:xfrm>
                <a:off x="4455896" y="2956384"/>
                <a:ext cx="17395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CAMAGIS Property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Owners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4B2A7E-01B4-463E-A033-EC8C79EE4958}"/>
              </a:ext>
            </a:extLst>
          </p:cNvPr>
          <p:cNvGrpSpPr/>
          <p:nvPr/>
        </p:nvGrpSpPr>
        <p:grpSpPr>
          <a:xfrm>
            <a:off x="5897067" y="459377"/>
            <a:ext cx="2542032" cy="1691640"/>
            <a:chOff x="3792587" y="5070696"/>
            <a:chExt cx="2542032" cy="1691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6B05115-42C6-4378-8AA7-634069E9269A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747A650-13A8-4FEB-B750-77B5816AF221}"/>
                </a:ext>
              </a:extLst>
            </p:cNvPr>
            <p:cNvGrpSpPr/>
            <p:nvPr/>
          </p:nvGrpSpPr>
          <p:grpSpPr>
            <a:xfrm>
              <a:off x="4356519" y="5138402"/>
              <a:ext cx="1467069" cy="1450524"/>
              <a:chOff x="4592156" y="2029080"/>
              <a:chExt cx="1467069" cy="145052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5A16083-2005-46D6-A43C-1E929D303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6089FD-F76F-49D1-8C58-E858587AD63E}"/>
                  </a:ext>
                </a:extLst>
              </p:cNvPr>
              <p:cNvSpPr txBox="1"/>
              <p:nvPr/>
            </p:nvSpPr>
            <p:spPr>
              <a:xfrm>
                <a:off x="4592156" y="2956384"/>
                <a:ext cx="1467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2020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D5E531-33D4-4C98-91E7-B2B157D986F4}"/>
              </a:ext>
            </a:extLst>
          </p:cNvPr>
          <p:cNvGrpSpPr/>
          <p:nvPr/>
        </p:nvGrpSpPr>
        <p:grpSpPr>
          <a:xfrm>
            <a:off x="381000" y="2583180"/>
            <a:ext cx="2542032" cy="1691640"/>
            <a:chOff x="3792587" y="5070696"/>
            <a:chExt cx="2542032" cy="16916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958244B-AE81-4A70-866A-56CE63569096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F99BD1-54A4-4AFB-8470-BD86962BB317}"/>
                </a:ext>
              </a:extLst>
            </p:cNvPr>
            <p:cNvGrpSpPr/>
            <p:nvPr/>
          </p:nvGrpSpPr>
          <p:grpSpPr>
            <a:xfrm>
              <a:off x="4356512" y="5138402"/>
              <a:ext cx="1467069" cy="1450524"/>
              <a:chOff x="4592149" y="2029080"/>
              <a:chExt cx="1467069" cy="145052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16CCBF6D-B96B-4454-9372-C97ED7A241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47ED649-51B4-4DDA-8804-888862131E41}"/>
                  </a:ext>
                </a:extLst>
              </p:cNvPr>
              <p:cNvSpPr txBox="1"/>
              <p:nvPr/>
            </p:nvSpPr>
            <p:spPr>
              <a:xfrm>
                <a:off x="4592149" y="2956384"/>
                <a:ext cx="1467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2021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0A21A9-C492-4839-868F-BE4FA6E5BA54}"/>
              </a:ext>
            </a:extLst>
          </p:cNvPr>
          <p:cNvGrpSpPr/>
          <p:nvPr/>
        </p:nvGrpSpPr>
        <p:grpSpPr>
          <a:xfrm>
            <a:off x="2944803" y="2574471"/>
            <a:ext cx="2542032" cy="1691640"/>
            <a:chOff x="3792587" y="5070696"/>
            <a:chExt cx="2542032" cy="16916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3776A3-A9B1-45D7-8D90-2A5FDA00895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623E98-556C-4300-B7C8-FAEFC3D9FC2D}"/>
                </a:ext>
              </a:extLst>
            </p:cNvPr>
            <p:cNvGrpSpPr/>
            <p:nvPr/>
          </p:nvGrpSpPr>
          <p:grpSpPr>
            <a:xfrm>
              <a:off x="4356512" y="5138402"/>
              <a:ext cx="1467068" cy="1450524"/>
              <a:chOff x="4592149" y="2029080"/>
              <a:chExt cx="1467068" cy="1450524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4918493-3E1A-4035-81B6-07F9CB13F1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AFCC7A0-2071-4FF8-95F0-BFB7F422D1EE}"/>
                  </a:ext>
                </a:extLst>
              </p:cNvPr>
              <p:cNvSpPr txBox="1"/>
              <p:nvPr/>
            </p:nvSpPr>
            <p:spPr>
              <a:xfrm>
                <a:off x="4592149" y="2956384"/>
                <a:ext cx="14670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2022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A74A16-E0EA-414B-BF87-0D76AE211A6D}"/>
              </a:ext>
            </a:extLst>
          </p:cNvPr>
          <p:cNvGrpSpPr/>
          <p:nvPr/>
        </p:nvGrpSpPr>
        <p:grpSpPr>
          <a:xfrm>
            <a:off x="5985458" y="2574471"/>
            <a:ext cx="2542032" cy="1691640"/>
            <a:chOff x="3792587" y="5070696"/>
            <a:chExt cx="2542032" cy="16916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F5EADE-F1A3-4ADB-BC10-268E9C7150A7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40773F-47A1-4DE3-9E80-6F257EC30D91}"/>
                </a:ext>
              </a:extLst>
            </p:cNvPr>
            <p:cNvGrpSpPr/>
            <p:nvPr/>
          </p:nvGrpSpPr>
          <p:grpSpPr>
            <a:xfrm>
              <a:off x="4356513" y="5138402"/>
              <a:ext cx="1467069" cy="1450524"/>
              <a:chOff x="4592150" y="2029080"/>
              <a:chExt cx="1467069" cy="1450524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8EED0FE8-93CA-46EA-897F-A229D42430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968053B-80AC-4347-9520-E1CA9B1F1835}"/>
                  </a:ext>
                </a:extLst>
              </p:cNvPr>
              <p:cNvSpPr txBox="1"/>
              <p:nvPr/>
            </p:nvSpPr>
            <p:spPr>
              <a:xfrm>
                <a:off x="4592150" y="2956384"/>
                <a:ext cx="14670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Grand List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October 1, 2023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77FCE-BAA5-4C4F-A2DA-9A1BA1BB1B3C}"/>
              </a:ext>
            </a:extLst>
          </p:cNvPr>
          <p:cNvGrpSpPr/>
          <p:nvPr/>
        </p:nvGrpSpPr>
        <p:grpSpPr>
          <a:xfrm>
            <a:off x="201168" y="4601811"/>
            <a:ext cx="2542032" cy="1691640"/>
            <a:chOff x="3792587" y="5070696"/>
            <a:chExt cx="2542032" cy="169164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7E31D5C-694F-4EF1-8B70-75C65A91A315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00EAB83-058E-4224-BF14-38F64659B6BF}"/>
                </a:ext>
              </a:extLst>
            </p:cNvPr>
            <p:cNvGrpSpPr/>
            <p:nvPr/>
          </p:nvGrpSpPr>
          <p:grpSpPr>
            <a:xfrm>
              <a:off x="4470331" y="5138402"/>
              <a:ext cx="1239442" cy="1450524"/>
              <a:chOff x="4705968" y="2029080"/>
              <a:chExt cx="1239442" cy="14505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99B6A6FE-891F-4974-9B76-C2ADB99AA5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53BA2C-F67D-4C67-974B-3C40BE1A1913}"/>
                  </a:ext>
                </a:extLst>
              </p:cNvPr>
              <p:cNvSpPr txBox="1"/>
              <p:nvPr/>
            </p:nvSpPr>
            <p:spPr>
              <a:xfrm>
                <a:off x="4705968" y="2956384"/>
                <a:ext cx="12394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Census 2020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Quick Facts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A720D2-2639-4C0B-90A9-7DE2FD075428}"/>
              </a:ext>
            </a:extLst>
          </p:cNvPr>
          <p:cNvGrpSpPr/>
          <p:nvPr/>
        </p:nvGrpSpPr>
        <p:grpSpPr>
          <a:xfrm>
            <a:off x="3024454" y="4486095"/>
            <a:ext cx="2542032" cy="1691640"/>
            <a:chOff x="3792587" y="5070696"/>
            <a:chExt cx="2542032" cy="169164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0516BD-8C33-48FD-AAFE-B80D4B178B3F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5106BA2-38D3-4CEA-BE90-F0CDDB47D5E1}"/>
                </a:ext>
              </a:extLst>
            </p:cNvPr>
            <p:cNvGrpSpPr/>
            <p:nvPr/>
          </p:nvGrpSpPr>
          <p:grpSpPr>
            <a:xfrm>
              <a:off x="4245910" y="5138402"/>
              <a:ext cx="1688283" cy="1450524"/>
              <a:chOff x="4481547" y="2029080"/>
              <a:chExt cx="1688283" cy="1450524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CBF0F8A1-58F8-4C3C-ABBF-B637C74A9D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65FDA5D-7478-453E-A901-55E3419DCBB2}"/>
                  </a:ext>
                </a:extLst>
              </p:cNvPr>
              <p:cNvSpPr txBox="1"/>
              <p:nvPr/>
            </p:nvSpPr>
            <p:spPr>
              <a:xfrm>
                <a:off x="4481547" y="2956384"/>
                <a:ext cx="16882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Parcels w/Property</a:t>
                </a:r>
              </a:p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Owner Information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E40145-1A03-4262-8EB8-C88587B4EBD6}"/>
              </a:ext>
            </a:extLst>
          </p:cNvPr>
          <p:cNvGrpSpPr/>
          <p:nvPr/>
        </p:nvGrpSpPr>
        <p:grpSpPr>
          <a:xfrm>
            <a:off x="6059972" y="4635285"/>
            <a:ext cx="2542032" cy="1691640"/>
            <a:chOff x="3792587" y="5070696"/>
            <a:chExt cx="2542032" cy="169164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A9C3C5-056B-4B3E-9CDD-59ADB8C11A0C}"/>
                </a:ext>
              </a:extLst>
            </p:cNvPr>
            <p:cNvSpPr/>
            <p:nvPr/>
          </p:nvSpPr>
          <p:spPr>
            <a:xfrm>
              <a:off x="3792587" y="5070696"/>
              <a:ext cx="2542032" cy="1691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D4FA051-B739-4781-AEF6-2D8BFF3DDBF6}"/>
                </a:ext>
              </a:extLst>
            </p:cNvPr>
            <p:cNvGrpSpPr/>
            <p:nvPr/>
          </p:nvGrpSpPr>
          <p:grpSpPr>
            <a:xfrm>
              <a:off x="4320449" y="5138402"/>
              <a:ext cx="1539204" cy="1235081"/>
              <a:chOff x="4556086" y="2029080"/>
              <a:chExt cx="1539204" cy="1235081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57B71A68-7B15-4757-8D07-133815633F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15" t="8556" r="9735" b="13067"/>
              <a:stretch/>
            </p:blipFill>
            <p:spPr>
              <a:xfrm>
                <a:off x="4896091" y="2029080"/>
                <a:ext cx="889055" cy="892264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C036FA8-AB9E-4B58-BD43-48D899185682}"/>
                  </a:ext>
                </a:extLst>
              </p:cNvPr>
              <p:cNvSpPr txBox="1"/>
              <p:nvPr/>
            </p:nvSpPr>
            <p:spPr>
              <a:xfrm>
                <a:off x="4556086" y="2956384"/>
                <a:ext cx="1539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57E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Planning Permits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472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035C05E4-D296-4243-87D3-C9BD1D01D2B1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CE0589D-A8E9-4BD6-873A-990A73259CC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70E2F36E-45FE-49DD-A9DD-C2577B79A1D8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329</Words>
  <Application>Microsoft Office PowerPoint</Application>
  <PresentationFormat>On-screen Show (4:3)</PresentationFormat>
  <Paragraphs>179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Pickford, Randi Lyn</dc:creator>
  <cp:lastModifiedBy>Flodine, Brett W.</cp:lastModifiedBy>
  <cp:revision>76</cp:revision>
  <cp:lastPrinted>2024-10-22T19:07:27Z</cp:lastPrinted>
  <dcterms:created xsi:type="dcterms:W3CDTF">2014-05-30T17:16:07Z</dcterms:created>
  <dcterms:modified xsi:type="dcterms:W3CDTF">2024-11-01T19:30:13Z</dcterms:modified>
</cp:coreProperties>
</file>